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28B05-E34A-4329-B4E8-01B27528638A}" type="datetimeFigureOut">
              <a:rPr lang="zh-TW" altLang="en-US" smtClean="0"/>
              <a:t>2025/1/3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F1AC6-3B66-4BAB-B540-28DCD2D41F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7960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28B05-E34A-4329-B4E8-01B27528638A}" type="datetimeFigureOut">
              <a:rPr lang="zh-TW" altLang="en-US" smtClean="0"/>
              <a:t>2025/1/3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F1AC6-3B66-4BAB-B540-28DCD2D41F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1097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28B05-E34A-4329-B4E8-01B27528638A}" type="datetimeFigureOut">
              <a:rPr lang="zh-TW" altLang="en-US" smtClean="0"/>
              <a:t>2025/1/3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F1AC6-3B66-4BAB-B540-28DCD2D41F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2290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28B05-E34A-4329-B4E8-01B27528638A}" type="datetimeFigureOut">
              <a:rPr lang="zh-TW" altLang="en-US" smtClean="0"/>
              <a:t>2025/1/3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F1AC6-3B66-4BAB-B540-28DCD2D41F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0778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28B05-E34A-4329-B4E8-01B27528638A}" type="datetimeFigureOut">
              <a:rPr lang="zh-TW" altLang="en-US" smtClean="0"/>
              <a:t>2025/1/3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F1AC6-3B66-4BAB-B540-28DCD2D41F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2645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28B05-E34A-4329-B4E8-01B27528638A}" type="datetimeFigureOut">
              <a:rPr lang="zh-TW" altLang="en-US" smtClean="0"/>
              <a:t>2025/1/3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F1AC6-3B66-4BAB-B540-28DCD2D41F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505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28B05-E34A-4329-B4E8-01B27528638A}" type="datetimeFigureOut">
              <a:rPr lang="zh-TW" altLang="en-US" smtClean="0"/>
              <a:t>2025/1/3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F1AC6-3B66-4BAB-B540-28DCD2D41F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0686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28B05-E34A-4329-B4E8-01B27528638A}" type="datetimeFigureOut">
              <a:rPr lang="zh-TW" altLang="en-US" smtClean="0"/>
              <a:t>2025/1/3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F1AC6-3B66-4BAB-B540-28DCD2D41F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3083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28B05-E34A-4329-B4E8-01B27528638A}" type="datetimeFigureOut">
              <a:rPr lang="zh-TW" altLang="en-US" smtClean="0"/>
              <a:t>2025/1/3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F1AC6-3B66-4BAB-B540-28DCD2D41F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135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28B05-E34A-4329-B4E8-01B27528638A}" type="datetimeFigureOut">
              <a:rPr lang="zh-TW" altLang="en-US" smtClean="0"/>
              <a:t>2025/1/3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F1AC6-3B66-4BAB-B540-28DCD2D41F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4644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28B05-E34A-4329-B4E8-01B27528638A}" type="datetimeFigureOut">
              <a:rPr lang="zh-TW" altLang="en-US" smtClean="0"/>
              <a:t>2025/1/3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F1AC6-3B66-4BAB-B540-28DCD2D41F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0225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28B05-E34A-4329-B4E8-01B27528638A}" type="datetimeFigureOut">
              <a:rPr lang="zh-TW" altLang="en-US" smtClean="0"/>
              <a:t>2025/1/3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F1AC6-3B66-4BAB-B540-28DCD2D41F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5038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>
            <a:extLst>
              <a:ext uri="{FF2B5EF4-FFF2-40B4-BE49-F238E27FC236}">
                <a16:creationId xmlns:a16="http://schemas.microsoft.com/office/drawing/2014/main" id="{A73B5D8F-7E78-45F2-832B-EDAC43987D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166202"/>
            <a:ext cx="12192000" cy="2182557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A1A473D0-0030-408C-9502-EE6E9DC2AAF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16" y="155177"/>
            <a:ext cx="1361276" cy="772327"/>
          </a:xfrm>
          <a:prstGeom prst="rect">
            <a:avLst/>
          </a:prstGeom>
        </p:spPr>
      </p:pic>
      <p:grpSp>
        <p:nvGrpSpPr>
          <p:cNvPr id="9" name="群組 8"/>
          <p:cNvGrpSpPr/>
          <p:nvPr/>
        </p:nvGrpSpPr>
        <p:grpSpPr>
          <a:xfrm>
            <a:off x="3152300" y="155177"/>
            <a:ext cx="5951795" cy="1985159"/>
            <a:chOff x="3386802" y="155177"/>
            <a:chExt cx="5951795" cy="1985159"/>
          </a:xfrm>
        </p:grpSpPr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7EEFE68D-E76A-45EB-9A11-9B34C57CCACE}"/>
                </a:ext>
              </a:extLst>
            </p:cNvPr>
            <p:cNvSpPr/>
            <p:nvPr/>
          </p:nvSpPr>
          <p:spPr>
            <a:xfrm>
              <a:off x="5817730" y="155177"/>
              <a:ext cx="3520867" cy="198515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TW" altLang="zh-TW" sz="28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通過</a:t>
              </a:r>
              <a:r>
                <a:rPr lang="zh-TW" altLang="zh-TW" sz="3400" b="1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/>
              </a:r>
              <a:br>
                <a:rPr lang="zh-TW" altLang="zh-TW" sz="3400" b="1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</a:br>
              <a:r>
                <a:rPr lang="en-US" altLang="zh-TW" b="1" dirty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ISO </a:t>
              </a:r>
              <a:r>
                <a:rPr lang="en-US" altLang="zh-TW" b="1" dirty="0" smtClean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14064-1</a:t>
              </a:r>
              <a:r>
                <a:rPr lang="zh-TW" altLang="en-US" b="1" dirty="0" smtClean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 </a:t>
              </a:r>
              <a:r>
                <a:rPr lang="zh-TW" altLang="zh-TW" b="1" dirty="0" smtClean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溫室</a:t>
              </a:r>
              <a:r>
                <a:rPr lang="zh-TW" altLang="zh-TW" b="1" dirty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氣體盤查驗證</a:t>
              </a:r>
              <a:br>
                <a:rPr lang="zh-TW" altLang="zh-TW" b="1" dirty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</a:br>
              <a:r>
                <a:rPr lang="en-US" altLang="zh-TW" b="1" dirty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ISO </a:t>
              </a:r>
              <a:r>
                <a:rPr lang="en-US" altLang="zh-TW" b="1" dirty="0" smtClean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50001</a:t>
              </a:r>
              <a:r>
                <a:rPr lang="zh-TW" altLang="en-US" b="1" dirty="0" smtClean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     </a:t>
              </a:r>
              <a:r>
                <a:rPr lang="zh-TW" altLang="zh-TW" b="1" dirty="0" smtClean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能源</a:t>
              </a:r>
              <a:r>
                <a:rPr lang="zh-TW" altLang="zh-TW" b="1" dirty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管理系統驗證</a:t>
              </a:r>
              <a:br>
                <a:rPr lang="zh-TW" altLang="zh-TW" b="1" dirty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</a:br>
              <a:r>
                <a:rPr lang="en-US" altLang="zh-TW" b="1" dirty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ISO </a:t>
              </a:r>
              <a:r>
                <a:rPr lang="en-US" altLang="zh-TW" b="1" dirty="0" smtClean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14001</a:t>
              </a:r>
              <a:r>
                <a:rPr lang="zh-TW" altLang="en-US" b="1" dirty="0" smtClean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     </a:t>
              </a:r>
              <a:r>
                <a:rPr lang="zh-TW" altLang="zh-TW" b="1" dirty="0" smtClean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環境</a:t>
              </a:r>
              <a:r>
                <a:rPr lang="zh-TW" altLang="zh-TW" b="1" dirty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管理系統</a:t>
              </a:r>
              <a:r>
                <a:rPr lang="zh-TW" altLang="zh-TW" b="1" dirty="0" smtClean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驗證</a:t>
              </a:r>
              <a:endParaRPr lang="zh-TW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A8D63BE0-46A7-4D33-A38C-67F457E68C33}"/>
                </a:ext>
              </a:extLst>
            </p:cNvPr>
            <p:cNvSpPr/>
            <p:nvPr/>
          </p:nvSpPr>
          <p:spPr>
            <a:xfrm>
              <a:off x="3386802" y="267488"/>
              <a:ext cx="2366533" cy="17543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36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2021 </a:t>
              </a:r>
              <a:r>
                <a:rPr lang="zh-TW" altLang="en-US" sz="36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年度</a:t>
              </a:r>
              <a:endPara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r>
                <a:rPr lang="en-US" altLang="zh-TW" sz="36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2022 </a:t>
              </a:r>
              <a:r>
                <a:rPr lang="zh-TW" altLang="en-US" sz="36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年度</a:t>
              </a:r>
              <a:endPara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r>
                <a:rPr lang="en-US" altLang="zh-TW" sz="36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2023</a:t>
              </a:r>
              <a:r>
                <a:rPr lang="zh-TW" altLang="en-US" sz="36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年度</a:t>
              </a:r>
              <a:endParaRPr lang="zh-TW" altLang="en-US" sz="3600" dirty="0"/>
            </a:p>
          </p:txBody>
        </p:sp>
      </p:grpSp>
      <p:pic>
        <p:nvPicPr>
          <p:cNvPr id="2" name="圖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4293" y="2195561"/>
            <a:ext cx="2073662" cy="1043153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45459" y="2195561"/>
            <a:ext cx="2131468" cy="1036567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38255" y="2195561"/>
            <a:ext cx="1874570" cy="1114255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974" y="3326661"/>
            <a:ext cx="3507132" cy="2561283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0990" y="3326661"/>
            <a:ext cx="3460269" cy="2580619"/>
          </a:xfrm>
          <a:prstGeom prst="rect">
            <a:avLst/>
          </a:prstGeom>
        </p:spPr>
      </p:pic>
      <p:pic>
        <p:nvPicPr>
          <p:cNvPr id="14" name="圖片 1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143" y="3326661"/>
            <a:ext cx="3356100" cy="2613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68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7</Words>
  <Application>Microsoft Office PowerPoint</Application>
  <PresentationFormat>寬螢幕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國票金控集團永續金融執行情形</dc:title>
  <dc:creator>邱金慧</dc:creator>
  <cp:lastModifiedBy>林佩萱</cp:lastModifiedBy>
  <cp:revision>30</cp:revision>
  <dcterms:created xsi:type="dcterms:W3CDTF">2023-01-12T09:16:19Z</dcterms:created>
  <dcterms:modified xsi:type="dcterms:W3CDTF">2025-01-03T09:04:22Z</dcterms:modified>
</cp:coreProperties>
</file>