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96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09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29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77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64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0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68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08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35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6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2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8B05-E34A-4329-B4E8-01B27528638A}" type="datetimeFigureOut">
              <a:rPr lang="zh-TW" altLang="en-US" smtClean="0"/>
              <a:t>2025/1/3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1AC6-3B66-4BAB-B540-28DCD2D41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0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A73B5D8F-7E78-45F2-832B-EDAC43987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66202"/>
            <a:ext cx="12192000" cy="218255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1A473D0-0030-408C-9502-EE6E9DC2AA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6" y="155177"/>
            <a:ext cx="1361276" cy="77232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3152300" y="155177"/>
            <a:ext cx="5951795" cy="1985159"/>
            <a:chOff x="3386802" y="155177"/>
            <a:chExt cx="5951795" cy="1985159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EEFE68D-E76A-45EB-9A11-9B34C57CCACE}"/>
                </a:ext>
              </a:extLst>
            </p:cNvPr>
            <p:cNvSpPr/>
            <p:nvPr/>
          </p:nvSpPr>
          <p:spPr>
            <a:xfrm>
              <a:off x="5817730" y="155177"/>
              <a:ext cx="3520867" cy="1985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通過</a:t>
              </a:r>
              <a:r>
                <a:rPr lang="zh-TW" altLang="zh-TW" sz="3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zh-TW" altLang="zh-TW" sz="3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ISO </a:t>
              </a:r>
              <a:r>
                <a:rPr lang="en-US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14064-1</a:t>
              </a:r>
              <a:r>
                <a:rPr lang="zh-TW" altLang="en-US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溫室</a:t>
              </a:r>
              <a:r>
                <a: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氣體盤查驗證</a:t>
              </a:r>
              <a:br>
                <a: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ISO </a:t>
              </a:r>
              <a:r>
                <a:rPr lang="en-US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50001</a:t>
              </a:r>
              <a:r>
                <a:rPr lang="zh-TW" altLang="en-US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</a:t>
              </a:r>
              <a:r>
                <a:rPr lang="zh-TW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能源</a:t>
              </a:r>
              <a:r>
                <a: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管理系統驗證</a:t>
              </a:r>
              <a:br>
                <a: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ISO </a:t>
              </a:r>
              <a:r>
                <a:rPr lang="en-US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14001</a:t>
              </a:r>
              <a:r>
                <a:rPr lang="zh-TW" altLang="en-US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</a:t>
              </a:r>
              <a:r>
                <a:rPr lang="zh-TW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環境</a:t>
              </a:r>
              <a:r>
                <a: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管理系統</a:t>
              </a:r>
              <a:r>
                <a:rPr lang="zh-TW" altLang="zh-TW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8D63BE0-46A7-4D33-A38C-67F457E68C33}"/>
                </a:ext>
              </a:extLst>
            </p:cNvPr>
            <p:cNvSpPr/>
            <p:nvPr/>
          </p:nvSpPr>
          <p:spPr>
            <a:xfrm>
              <a:off x="3386802" y="267488"/>
              <a:ext cx="236653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2021 </a:t>
              </a:r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年度</a:t>
              </a:r>
              <a:endPara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2022 </a:t>
              </a:r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年度</a:t>
              </a:r>
              <a:endPara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2023</a:t>
              </a:r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年度</a:t>
              </a:r>
              <a:endParaRPr lang="zh-TW" altLang="en-US" sz="3600" dirty="0"/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4293" y="2195561"/>
            <a:ext cx="2073662" cy="104315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5459" y="2195561"/>
            <a:ext cx="2131468" cy="103656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8255" y="2195561"/>
            <a:ext cx="1874570" cy="111425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4" y="3326661"/>
            <a:ext cx="3507132" cy="256128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990" y="3326661"/>
            <a:ext cx="3460269" cy="2580619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143" y="3326661"/>
            <a:ext cx="3356100" cy="261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國票金控集團永續金融執行情形</dc:title>
  <dc:creator>邱金慧</dc:creator>
  <cp:lastModifiedBy>林佩萱</cp:lastModifiedBy>
  <cp:revision>30</cp:revision>
  <dcterms:created xsi:type="dcterms:W3CDTF">2023-01-12T09:16:19Z</dcterms:created>
  <dcterms:modified xsi:type="dcterms:W3CDTF">2025-01-03T09:04:22Z</dcterms:modified>
</cp:coreProperties>
</file>